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22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89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5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4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517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05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28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850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08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6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38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2187-F853-4FAE-BB6A-FFD68875CDC0}" type="datetimeFigureOut">
              <a:rPr lang="pt-BR" smtClean="0"/>
              <a:t>27/09/2018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C139-F43D-498F-8A12-6ECC971510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2"/>
          <a:stretch/>
        </p:blipFill>
        <p:spPr>
          <a:xfrm>
            <a:off x="-13854" y="2279736"/>
            <a:ext cx="12192000" cy="4578263"/>
          </a:xfrm>
          <a:prstGeom prst="rect">
            <a:avLst/>
          </a:prstGeom>
        </p:spPr>
      </p:pic>
      <p:sp>
        <p:nvSpPr>
          <p:cNvPr id="28" name="Retângulo de cantos arredondados 27"/>
          <p:cNvSpPr/>
          <p:nvPr/>
        </p:nvSpPr>
        <p:spPr>
          <a:xfrm>
            <a:off x="1059874" y="2403585"/>
            <a:ext cx="10965872" cy="130051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ADICIONAR TÍTULO 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059874" y="3808426"/>
            <a:ext cx="10799618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pt-BR" alt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pt-BR" alt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pt-BR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altLang="pt-BR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pt-BR" alt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Universidade Regional do Ceará, Estudante do Curso de Ciências Biológicas, e-mail: maria@gmail.com</a:t>
            </a:r>
          </a:p>
          <a:p>
            <a:pPr algn="r">
              <a:defRPr/>
            </a:pPr>
            <a:r>
              <a:rPr lang="pt-BR" alt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Universidade Federal do Cariri, Professor do Departamento de Ciências Biológicas, e-mail: joao@outlook.com</a:t>
            </a:r>
          </a:p>
          <a:p>
            <a:pPr algn="r">
              <a:defRPr/>
            </a:pPr>
            <a:endParaRPr lang="pt-BR" altLang="pt-BR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pt-BR" altLang="pt-BR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5" descr="https://upload.wikimedia.org/wikipedia/pt/7/71/Cnpq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07" y="6239064"/>
            <a:ext cx="1193370" cy="55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54" y="6222205"/>
            <a:ext cx="797900" cy="5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8652" t="32082" r="2170" b="34777"/>
          <a:stretch/>
        </p:blipFill>
        <p:spPr>
          <a:xfrm>
            <a:off x="11003795" y="6028841"/>
            <a:ext cx="1088133" cy="78928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3854" y="-233274"/>
            <a:ext cx="14416282" cy="2440452"/>
            <a:chOff x="-13854" y="-233274"/>
            <a:chExt cx="14416282" cy="244045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854" y="114829"/>
              <a:ext cx="12358254" cy="1386003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5531425" y="1012223"/>
              <a:ext cx="88710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00" dirty="0" smtClean="0">
                  <a:solidFill>
                    <a:schemeClr val="bg2">
                      <a:lumMod val="10000"/>
                    </a:schemeClr>
                  </a:solidFill>
                  <a:latin typeface="Franklin Gothic Demi Cond" panose="020B0706030402020204" pitchFamily="34" charset="0"/>
                </a:rPr>
                <a:t>BIOLOGIA </a:t>
              </a:r>
              <a:r>
                <a:rPr lang="pt-BR" sz="1900" dirty="0">
                  <a:solidFill>
                    <a:schemeClr val="bg2">
                      <a:lumMod val="10000"/>
                    </a:schemeClr>
                  </a:solidFill>
                  <a:latin typeface="Franklin Gothic Demi Cond" panose="020B0706030402020204" pitchFamily="34" charset="0"/>
                </a:rPr>
                <a:t>EM DEFESA DE TODA FORMA DE VIDA</a:t>
              </a:r>
            </a:p>
            <a:p>
              <a:pPr algn="ctr"/>
              <a:endParaRPr lang="pt-BR" sz="1900" dirty="0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1441" y="-233274"/>
              <a:ext cx="4552959" cy="2440452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-566653" y="310758"/>
            <a:ext cx="8871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EIXO: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COLOQUE A ÁREA TEMÁTICA DO SEU TRABALHO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EX.: BOTÂNICA 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endParaRPr lang="pt-BR" sz="2800" dirty="0">
              <a:solidFill>
                <a:schemeClr val="bg2">
                  <a:lumMod val="1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854" y="3939648"/>
            <a:ext cx="2645850" cy="27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252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3001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CONCLUSÕES 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3" t="15969"/>
          <a:stretch/>
        </p:blipFill>
        <p:spPr>
          <a:xfrm flipH="1">
            <a:off x="0" y="0"/>
            <a:ext cx="1784234" cy="685800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0"/>
            <a:ext cx="12192000" cy="495300"/>
          </a:xfrm>
          <a:prstGeom prst="roundRect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trabalho; nome do autor principal.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1500" y="762000"/>
            <a:ext cx="4295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1" y="1613475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tópicos dos slides deverão ser curtos e objetivos, permitindo leitura rápida).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12" y="5401863"/>
            <a:ext cx="1306626" cy="1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225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Kleber Ribeiro</dc:creator>
  <cp:lastModifiedBy>Usuário do Windows</cp:lastModifiedBy>
  <cp:revision>7</cp:revision>
  <dcterms:created xsi:type="dcterms:W3CDTF">2018-04-26T15:33:37Z</dcterms:created>
  <dcterms:modified xsi:type="dcterms:W3CDTF">2018-09-27T21:15:53Z</dcterms:modified>
</cp:coreProperties>
</file>